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0225088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2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304" y="84"/>
      </p:cViewPr>
      <p:guideLst>
        <p:guide orient="horz" pos="3221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176407"/>
            <a:ext cx="5829300" cy="219176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794217"/>
            <a:ext cx="4800600" cy="261307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8EC4-877D-4B87-B11F-15E1C3C17011}" type="datetimeFigureOut">
              <a:rPr lang="es-ES" smtClean="0"/>
              <a:pPr/>
              <a:t>09/11/2020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9B8B-6EC5-43C1-8F5D-AD3886F032A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8EC4-877D-4B87-B11F-15E1C3C17011}" type="datetimeFigureOut">
              <a:rPr lang="es-ES" smtClean="0"/>
              <a:pPr/>
              <a:t>09/11/2020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9B8B-6EC5-43C1-8F5D-AD3886F032A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546759"/>
            <a:ext cx="1157288" cy="116310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6" y="546759"/>
            <a:ext cx="3357563" cy="116310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8EC4-877D-4B87-B11F-15E1C3C17011}" type="datetimeFigureOut">
              <a:rPr lang="es-ES" smtClean="0"/>
              <a:pPr/>
              <a:t>09/11/2020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9B8B-6EC5-43C1-8F5D-AD3886F032A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8EC4-877D-4B87-B11F-15E1C3C17011}" type="datetimeFigureOut">
              <a:rPr lang="es-ES" smtClean="0"/>
              <a:pPr/>
              <a:t>09/11/2020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9B8B-6EC5-43C1-8F5D-AD3886F032A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570567"/>
            <a:ext cx="5829300" cy="203081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333830"/>
            <a:ext cx="5829300" cy="22367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8EC4-877D-4B87-B11F-15E1C3C17011}" type="datetimeFigureOut">
              <a:rPr lang="es-ES" smtClean="0"/>
              <a:pPr/>
              <a:t>09/11/2020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9B8B-6EC5-43C1-8F5D-AD3886F032A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7" y="3181139"/>
            <a:ext cx="2257425" cy="899665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2" y="3181139"/>
            <a:ext cx="2257425" cy="899665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8EC4-877D-4B87-B11F-15E1C3C17011}" type="datetimeFigureOut">
              <a:rPr lang="es-ES" smtClean="0"/>
              <a:pPr/>
              <a:t>09/11/2020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9B8B-6EC5-43C1-8F5D-AD3886F032A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409478"/>
            <a:ext cx="6172200" cy="1704181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288811"/>
            <a:ext cx="3030141" cy="95386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3242678"/>
            <a:ext cx="3030141" cy="58912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1" y="2288811"/>
            <a:ext cx="3031331" cy="95386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1" y="3242678"/>
            <a:ext cx="3031331" cy="58912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8EC4-877D-4B87-B11F-15E1C3C17011}" type="datetimeFigureOut">
              <a:rPr lang="es-ES" smtClean="0"/>
              <a:pPr/>
              <a:t>09/11/2020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9B8B-6EC5-43C1-8F5D-AD3886F032A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8EC4-877D-4B87-B11F-15E1C3C17011}" type="datetimeFigureOut">
              <a:rPr lang="es-ES" smtClean="0"/>
              <a:pPr/>
              <a:t>09/11/2020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9B8B-6EC5-43C1-8F5D-AD3886F032A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8EC4-877D-4B87-B11F-15E1C3C17011}" type="datetimeFigureOut">
              <a:rPr lang="es-ES" smtClean="0"/>
              <a:pPr/>
              <a:t>09/11/2020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9B8B-6EC5-43C1-8F5D-AD3886F032A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2" y="407111"/>
            <a:ext cx="2256235" cy="173258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9" y="407111"/>
            <a:ext cx="3833813" cy="87268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2" y="2139695"/>
            <a:ext cx="2256235" cy="69942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8EC4-877D-4B87-B11F-15E1C3C17011}" type="datetimeFigureOut">
              <a:rPr lang="es-ES" smtClean="0"/>
              <a:pPr/>
              <a:t>09/11/2020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9B8B-6EC5-43C1-8F5D-AD3886F032A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157562"/>
            <a:ext cx="4114800" cy="8449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13630"/>
            <a:ext cx="4114800" cy="61350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002553"/>
            <a:ext cx="4114800" cy="12000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8EC4-877D-4B87-B11F-15E1C3C17011}" type="datetimeFigureOut">
              <a:rPr lang="es-ES" smtClean="0"/>
              <a:pPr/>
              <a:t>09/11/2020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9B8B-6EC5-43C1-8F5D-AD3886F032A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09478"/>
            <a:ext cx="6172200" cy="17041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385856"/>
            <a:ext cx="6172200" cy="67480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477143"/>
            <a:ext cx="1600200" cy="5443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18EC4-877D-4B87-B11F-15E1C3C17011}" type="datetimeFigureOut">
              <a:rPr lang="es-ES" smtClean="0"/>
              <a:pPr/>
              <a:t>09/11/2020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477143"/>
            <a:ext cx="2171700" cy="5443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477143"/>
            <a:ext cx="1600200" cy="5443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A9B8B-6EC5-43C1-8F5D-AD3886F032A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nipa-3\Desktop\FERNANDO\fotos grado\DSC02968.JPG"/>
          <p:cNvPicPr>
            <a:picLocks noChangeAspect="1" noChangeArrowheads="1"/>
          </p:cNvPicPr>
          <p:nvPr/>
        </p:nvPicPr>
        <p:blipFill>
          <a:blip r:embed="rId2" cstate="print">
            <a:grayscl/>
            <a:lum bright="-8000" contrast="8000"/>
          </a:blip>
          <a:srcRect/>
          <a:stretch>
            <a:fillRect/>
          </a:stretch>
        </p:blipFill>
        <p:spPr bwMode="auto">
          <a:xfrm flipV="1">
            <a:off x="19523" y="1612082"/>
            <a:ext cx="6858000" cy="5586962"/>
          </a:xfrm>
          <a:prstGeom prst="rect">
            <a:avLst/>
          </a:prstGeom>
          <a:noFill/>
        </p:spPr>
      </p:pic>
      <p:pic>
        <p:nvPicPr>
          <p:cNvPr id="1026" name="Picture 2" descr="C:\Users\anipa-3\Desktop\FERNANDO\fotos grado\DSC02968.JPG"/>
          <p:cNvPicPr>
            <a:picLocks noChangeAspect="1" noChangeArrowheads="1"/>
          </p:cNvPicPr>
          <p:nvPr/>
        </p:nvPicPr>
        <p:blipFill>
          <a:blip r:embed="rId2" cstate="print">
            <a:grayscl/>
            <a:lum bright="-8000" contrast="8000"/>
          </a:blip>
          <a:srcRect/>
          <a:stretch>
            <a:fillRect/>
          </a:stretch>
        </p:blipFill>
        <p:spPr bwMode="auto">
          <a:xfrm>
            <a:off x="0" y="-15226"/>
            <a:ext cx="6858000" cy="4564034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0" y="3969536"/>
            <a:ext cx="6858000" cy="18573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1357298" cy="1254892"/>
          </a:xfrm>
          <a:prstGeom prst="rect">
            <a:avLst/>
          </a:prstGeom>
          <a:solidFill>
            <a:srgbClr val="C0000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0" name="9 Rectángulo"/>
          <p:cNvSpPr/>
          <p:nvPr/>
        </p:nvSpPr>
        <p:spPr>
          <a:xfrm>
            <a:off x="1357298" y="0"/>
            <a:ext cx="1357298" cy="32551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1" name="10 Rectángulo"/>
          <p:cNvSpPr/>
          <p:nvPr/>
        </p:nvSpPr>
        <p:spPr>
          <a:xfrm>
            <a:off x="0" y="1254892"/>
            <a:ext cx="1357298" cy="35719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2" name="11 Rectángulo"/>
          <p:cNvSpPr/>
          <p:nvPr/>
        </p:nvSpPr>
        <p:spPr>
          <a:xfrm>
            <a:off x="0" y="1612082"/>
            <a:ext cx="1357298" cy="785818"/>
          </a:xfrm>
          <a:prstGeom prst="rect">
            <a:avLst/>
          </a:prstGeom>
          <a:solidFill>
            <a:srgbClr val="00206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3" name="12 Rectángulo"/>
          <p:cNvSpPr/>
          <p:nvPr/>
        </p:nvSpPr>
        <p:spPr>
          <a:xfrm>
            <a:off x="0" y="2397900"/>
            <a:ext cx="1357298" cy="121444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4" name="13 Rectángulo"/>
          <p:cNvSpPr/>
          <p:nvPr/>
        </p:nvSpPr>
        <p:spPr>
          <a:xfrm>
            <a:off x="2714620" y="0"/>
            <a:ext cx="1357298" cy="1214446"/>
          </a:xfrm>
          <a:prstGeom prst="rect">
            <a:avLst/>
          </a:prstGeom>
          <a:solidFill>
            <a:srgbClr val="00B0F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5" name="14 Rectángulo"/>
          <p:cNvSpPr/>
          <p:nvPr/>
        </p:nvSpPr>
        <p:spPr>
          <a:xfrm>
            <a:off x="0" y="3612346"/>
            <a:ext cx="2714620" cy="35719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6" name="15 Rectángulo"/>
          <p:cNvSpPr/>
          <p:nvPr/>
        </p:nvSpPr>
        <p:spPr>
          <a:xfrm>
            <a:off x="1357298" y="3255156"/>
            <a:ext cx="1357298" cy="357190"/>
          </a:xfrm>
          <a:prstGeom prst="rect">
            <a:avLst/>
          </a:prstGeom>
          <a:solidFill>
            <a:srgbClr val="660033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7" name="16 Rectángulo"/>
          <p:cNvSpPr/>
          <p:nvPr/>
        </p:nvSpPr>
        <p:spPr>
          <a:xfrm>
            <a:off x="2714620" y="1214986"/>
            <a:ext cx="2857520" cy="121444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8" name="17 Rectángulo"/>
          <p:cNvSpPr/>
          <p:nvPr/>
        </p:nvSpPr>
        <p:spPr>
          <a:xfrm>
            <a:off x="2714644" y="2425196"/>
            <a:ext cx="1357298" cy="1116000"/>
          </a:xfrm>
          <a:prstGeom prst="rect">
            <a:avLst/>
          </a:prstGeom>
          <a:solidFill>
            <a:schemeClr val="tx1"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9" name="18 Rectángulo"/>
          <p:cNvSpPr/>
          <p:nvPr/>
        </p:nvSpPr>
        <p:spPr>
          <a:xfrm>
            <a:off x="2714620" y="3540908"/>
            <a:ext cx="1357322" cy="428628"/>
          </a:xfrm>
          <a:prstGeom prst="rect">
            <a:avLst/>
          </a:prstGeom>
          <a:solidFill>
            <a:srgbClr val="FF000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20" name="19 Rectángulo"/>
          <p:cNvSpPr/>
          <p:nvPr/>
        </p:nvSpPr>
        <p:spPr>
          <a:xfrm>
            <a:off x="4071942" y="0"/>
            <a:ext cx="285752" cy="1214446"/>
          </a:xfrm>
          <a:prstGeom prst="rect">
            <a:avLst/>
          </a:prstGeom>
          <a:solidFill>
            <a:srgbClr val="FFFF0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21" name="20 Rectángulo"/>
          <p:cNvSpPr/>
          <p:nvPr/>
        </p:nvSpPr>
        <p:spPr>
          <a:xfrm>
            <a:off x="4357694" y="0"/>
            <a:ext cx="142876" cy="1214446"/>
          </a:xfrm>
          <a:prstGeom prst="rect">
            <a:avLst/>
          </a:prstGeom>
          <a:solidFill>
            <a:schemeClr val="tx1"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22" name="21 Rectángulo"/>
          <p:cNvSpPr/>
          <p:nvPr/>
        </p:nvSpPr>
        <p:spPr>
          <a:xfrm>
            <a:off x="4500570" y="0"/>
            <a:ext cx="1643074" cy="1214446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23" name="22 Rectángulo"/>
          <p:cNvSpPr/>
          <p:nvPr/>
        </p:nvSpPr>
        <p:spPr>
          <a:xfrm>
            <a:off x="6143644" y="0"/>
            <a:ext cx="714356" cy="121444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24" name="23 Rectángulo"/>
          <p:cNvSpPr/>
          <p:nvPr/>
        </p:nvSpPr>
        <p:spPr>
          <a:xfrm>
            <a:off x="5572140" y="1212029"/>
            <a:ext cx="1285860" cy="1214446"/>
          </a:xfrm>
          <a:prstGeom prst="rect">
            <a:avLst/>
          </a:prstGeom>
          <a:solidFill>
            <a:srgbClr val="00B0F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25" name="24 Rectángulo"/>
          <p:cNvSpPr/>
          <p:nvPr/>
        </p:nvSpPr>
        <p:spPr>
          <a:xfrm>
            <a:off x="4071942" y="2418538"/>
            <a:ext cx="2808000" cy="154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pic>
        <p:nvPicPr>
          <p:cNvPr id="26" name="Picture 2" descr="C:\Users\anipa-3\Desktop\soc.png"/>
          <p:cNvPicPr>
            <a:picLocks noChangeAspect="1" noChangeArrowheads="1"/>
          </p:cNvPicPr>
          <p:nvPr/>
        </p:nvPicPr>
        <p:blipFill>
          <a:blip r:embed="rId3"/>
          <a:srcRect l="5752" t="15059" r="5815" b="7138"/>
          <a:stretch>
            <a:fillRect/>
          </a:stretch>
        </p:blipFill>
        <p:spPr bwMode="auto">
          <a:xfrm>
            <a:off x="0" y="4030349"/>
            <a:ext cx="6286520" cy="1584413"/>
          </a:xfrm>
          <a:prstGeom prst="rect">
            <a:avLst/>
          </a:prstGeom>
          <a:noFill/>
        </p:spPr>
      </p:pic>
      <p:grpSp>
        <p:nvGrpSpPr>
          <p:cNvPr id="27" name="26 Grupo"/>
          <p:cNvGrpSpPr/>
          <p:nvPr/>
        </p:nvGrpSpPr>
        <p:grpSpPr>
          <a:xfrm>
            <a:off x="0" y="-55951"/>
            <a:ext cx="4572008" cy="2739603"/>
            <a:chOff x="0" y="-55951"/>
            <a:chExt cx="5643570" cy="3364495"/>
          </a:xfrm>
        </p:grpSpPr>
        <p:sp>
          <p:nvSpPr>
            <p:cNvPr id="28" name="27 Forma libre"/>
            <p:cNvSpPr/>
            <p:nvPr/>
          </p:nvSpPr>
          <p:spPr>
            <a:xfrm>
              <a:off x="0" y="-55951"/>
              <a:ext cx="5643570" cy="3364495"/>
            </a:xfrm>
            <a:custGeom>
              <a:avLst/>
              <a:gdLst>
                <a:gd name="connsiteX0" fmla="*/ 0 w 3714744"/>
                <a:gd name="connsiteY0" fmla="*/ 0 h 1411249"/>
                <a:gd name="connsiteX1" fmla="*/ 3714744 w 3714744"/>
                <a:gd name="connsiteY1" fmla="*/ 0 h 1411249"/>
                <a:gd name="connsiteX2" fmla="*/ 3714744 w 3714744"/>
                <a:gd name="connsiteY2" fmla="*/ 1411249 h 1411249"/>
                <a:gd name="connsiteX3" fmla="*/ 0 w 3714744"/>
                <a:gd name="connsiteY3" fmla="*/ 1411249 h 1411249"/>
                <a:gd name="connsiteX4" fmla="*/ 0 w 3714744"/>
                <a:gd name="connsiteY4" fmla="*/ 0 h 1411249"/>
                <a:gd name="connsiteX0" fmla="*/ 0 w 3714744"/>
                <a:gd name="connsiteY0" fmla="*/ 35022 h 1446271"/>
                <a:gd name="connsiteX1" fmla="*/ 3714744 w 3714744"/>
                <a:gd name="connsiteY1" fmla="*/ 35022 h 1446271"/>
                <a:gd name="connsiteX2" fmla="*/ 3714744 w 3714744"/>
                <a:gd name="connsiteY2" fmla="*/ 0 h 1446271"/>
                <a:gd name="connsiteX3" fmla="*/ 0 w 3714744"/>
                <a:gd name="connsiteY3" fmla="*/ 1446271 h 1446271"/>
                <a:gd name="connsiteX4" fmla="*/ 0 w 3714744"/>
                <a:gd name="connsiteY4" fmla="*/ 35022 h 1446271"/>
                <a:gd name="connsiteX0" fmla="*/ 0 w 4020546"/>
                <a:gd name="connsiteY0" fmla="*/ 35022 h 2435801"/>
                <a:gd name="connsiteX1" fmla="*/ 3714744 w 4020546"/>
                <a:gd name="connsiteY1" fmla="*/ 35022 h 2435801"/>
                <a:gd name="connsiteX2" fmla="*/ 3714744 w 4020546"/>
                <a:gd name="connsiteY2" fmla="*/ 0 h 2435801"/>
                <a:gd name="connsiteX3" fmla="*/ 0 w 4020546"/>
                <a:gd name="connsiteY3" fmla="*/ 1446271 h 2435801"/>
                <a:gd name="connsiteX4" fmla="*/ 0 w 4020546"/>
                <a:gd name="connsiteY4" fmla="*/ 35022 h 2435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20546" h="2435801">
                  <a:moveTo>
                    <a:pt x="0" y="35022"/>
                  </a:moveTo>
                  <a:lnTo>
                    <a:pt x="3714744" y="35022"/>
                  </a:lnTo>
                  <a:lnTo>
                    <a:pt x="3714744" y="0"/>
                  </a:lnTo>
                  <a:cubicBezTo>
                    <a:pt x="4020546" y="2435801"/>
                    <a:pt x="1238248" y="964181"/>
                    <a:pt x="0" y="1446271"/>
                  </a:cubicBezTo>
                  <a:lnTo>
                    <a:pt x="0" y="35022"/>
                  </a:lnTo>
                  <a:close/>
                </a:path>
              </a:pathLst>
            </a:custGeom>
            <a:solidFill>
              <a:schemeClr val="tx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pic>
          <p:nvPicPr>
            <p:cNvPr id="29" name="Picture 3" descr="C:\Users\anipa-3\Pictures\log wom.png"/>
            <p:cNvPicPr>
              <a:picLocks noChangeAspect="1" noChangeArrowheads="1"/>
            </p:cNvPicPr>
            <p:nvPr/>
          </p:nvPicPr>
          <p:blipFill>
            <a:blip r:embed="rId4"/>
            <a:srcRect r="63393"/>
            <a:stretch>
              <a:fillRect/>
            </a:stretch>
          </p:blipFill>
          <p:spPr bwMode="auto">
            <a:xfrm>
              <a:off x="142844" y="22391"/>
              <a:ext cx="4788000" cy="1795425"/>
            </a:xfrm>
            <a:prstGeom prst="rect">
              <a:avLst/>
            </a:prstGeom>
            <a:noFill/>
          </p:spPr>
        </p:pic>
      </p:grpSp>
      <p:pic>
        <p:nvPicPr>
          <p:cNvPr id="2" name="Imagen 1">
            <a:extLst>
              <a:ext uri="{FF2B5EF4-FFF2-40B4-BE49-F238E27FC236}">
                <a16:creationId xmlns:a16="http://schemas.microsoft.com/office/drawing/2014/main" id="{53A5CD45-ED3A-4C89-94F4-F67EC732DE4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33" y="7894787"/>
            <a:ext cx="1413436" cy="107078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754231F2-4A57-4B78-B129-E31EE7BCF55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199" b="37157"/>
          <a:stretch/>
        </p:blipFill>
        <p:spPr>
          <a:xfrm>
            <a:off x="3603644" y="9369585"/>
            <a:ext cx="2540000" cy="549762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C8882B5-FEAF-4E7B-B821-06ED606C99E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3644" y="7804049"/>
            <a:ext cx="1693676" cy="142268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0E30EFB-9EB5-44D1-86E0-B3062BD71DC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692" y="9072667"/>
            <a:ext cx="2540000" cy="799572"/>
          </a:xfrm>
          <a:prstGeom prst="rect">
            <a:avLst/>
          </a:prstGeom>
        </p:spPr>
      </p:pic>
      <p:pic>
        <p:nvPicPr>
          <p:cNvPr id="46" name="Imagen 45">
            <a:extLst>
              <a:ext uri="{FF2B5EF4-FFF2-40B4-BE49-F238E27FC236}">
                <a16:creationId xmlns:a16="http://schemas.microsoft.com/office/drawing/2014/main" id="{ED0ACFD0-F183-4DDB-9F6F-C8E4853DA06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65" y="8209666"/>
            <a:ext cx="2407925" cy="755906"/>
          </a:xfrm>
          <a:prstGeom prst="rect">
            <a:avLst/>
          </a:prstGeom>
        </p:spPr>
      </p:pic>
      <p:sp>
        <p:nvSpPr>
          <p:cNvPr id="47" name="CuadroTexto 46">
            <a:extLst>
              <a:ext uri="{FF2B5EF4-FFF2-40B4-BE49-F238E27FC236}">
                <a16:creationId xmlns:a16="http://schemas.microsoft.com/office/drawing/2014/main" id="{717ADF55-F600-46EC-BF3F-A40EF0E630E1}"/>
              </a:ext>
            </a:extLst>
          </p:cNvPr>
          <p:cNvSpPr txBox="1"/>
          <p:nvPr/>
        </p:nvSpPr>
        <p:spPr>
          <a:xfrm>
            <a:off x="4053490" y="7270613"/>
            <a:ext cx="2513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>
                <a:solidFill>
                  <a:schemeClr val="bg1">
                    <a:lumMod val="65000"/>
                  </a:schemeClr>
                </a:solidFill>
                <a:latin typeface="Bauhaus 93" panose="04030905020B02020C02" pitchFamily="82" charset="0"/>
              </a:rPr>
              <a:t>Patrocinado por:</a:t>
            </a:r>
            <a:endParaRPr lang="es-ES_tradnl" sz="2400" dirty="0">
              <a:solidFill>
                <a:schemeClr val="bg1">
                  <a:lumMod val="65000"/>
                </a:schemeClr>
              </a:solidFill>
              <a:latin typeface="Bauhaus 93" panose="04030905020B02020C02" pitchFamily="82" charset="0"/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587272CA-3CA4-4498-90BA-A87099AD80B2}"/>
              </a:ext>
            </a:extLst>
          </p:cNvPr>
          <p:cNvSpPr txBox="1"/>
          <p:nvPr/>
        </p:nvSpPr>
        <p:spPr>
          <a:xfrm>
            <a:off x="-19523" y="5582666"/>
            <a:ext cx="6822124" cy="1554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roadway" panose="04040905080B02020502" pitchFamily="82" charset="0"/>
              </a:rPr>
              <a:t>17, 19 y 21 de noviembre, 2020</a:t>
            </a:r>
          </a:p>
          <a:p>
            <a:endParaRPr lang="es-VE" sz="2400" dirty="0">
              <a:solidFill>
                <a:schemeClr val="tx1">
                  <a:lumMod val="75000"/>
                  <a:lumOff val="25000"/>
                </a:schemeClr>
              </a:solidFill>
              <a:latin typeface="Broadway" panose="04040905080B02020502" pitchFamily="82" charset="0"/>
            </a:endParaRPr>
          </a:p>
          <a:p>
            <a:r>
              <a:rPr lang="es-VE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roadway" panose="04040905080B02020502" pitchFamily="82" charset="0"/>
              </a:rPr>
              <a:t>Evento gratuito</a:t>
            </a:r>
          </a:p>
          <a:p>
            <a:r>
              <a:rPr lang="es-VE" sz="2300" dirty="0">
                <a:solidFill>
                  <a:schemeClr val="tx1">
                    <a:lumMod val="75000"/>
                    <a:lumOff val="25000"/>
                  </a:schemeClr>
                </a:solidFill>
                <a:latin typeface="Broadway" panose="04040905080B02020502" pitchFamily="82" charset="0"/>
              </a:rPr>
              <a:t>Enlace de registro: https://bit.ly/34VE2XT</a:t>
            </a:r>
            <a:endParaRPr lang="es-ES_tradnl" sz="2300" dirty="0">
              <a:solidFill>
                <a:schemeClr val="tx1">
                  <a:lumMod val="75000"/>
                  <a:lumOff val="25000"/>
                </a:schemeClr>
              </a:solidFill>
              <a:latin typeface="Broadway" panose="04040905080B02020502" pitchFamily="8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25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Bauhaus 93</vt:lpstr>
      <vt:lpstr>Broadway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ANIPA</dc:creator>
  <cp:lastModifiedBy>Home</cp:lastModifiedBy>
  <cp:revision>8</cp:revision>
  <dcterms:created xsi:type="dcterms:W3CDTF">2020-03-08T19:53:33Z</dcterms:created>
  <dcterms:modified xsi:type="dcterms:W3CDTF">2020-11-09T20:52:23Z</dcterms:modified>
</cp:coreProperties>
</file>